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3" r:id="rId5"/>
    <p:sldId id="264" r:id="rId6"/>
    <p:sldId id="265" r:id="rId7"/>
    <p:sldId id="266" r:id="rId8"/>
    <p:sldId id="259" r:id="rId9"/>
    <p:sldId id="260" r:id="rId10"/>
    <p:sldId id="261"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5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B206C64-CCF7-43A4-B16B-A9F507064FFA}" type="datetimeFigureOut">
              <a:rPr lang="en-US" smtClean="0"/>
              <a:t>12/12/2017</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919723B-ACAB-47C3-A49A-A20F37F2A27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830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206C64-CCF7-43A4-B16B-A9F507064FFA}"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9723B-ACAB-47C3-A49A-A20F37F2A274}" type="slidenum">
              <a:rPr lang="en-US" smtClean="0"/>
              <a:t>‹#›</a:t>
            </a:fld>
            <a:endParaRPr lang="en-US"/>
          </a:p>
        </p:txBody>
      </p:sp>
    </p:spTree>
    <p:extLst>
      <p:ext uri="{BB962C8B-B14F-4D97-AF65-F5344CB8AC3E}">
        <p14:creationId xmlns:p14="http://schemas.microsoft.com/office/powerpoint/2010/main" val="3869119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206C64-CCF7-43A4-B16B-A9F507064FFA}"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9723B-ACAB-47C3-A49A-A20F37F2A27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4822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206C64-CCF7-43A4-B16B-A9F507064FFA}"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9723B-ACAB-47C3-A49A-A20F37F2A27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659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206C64-CCF7-43A4-B16B-A9F507064FFA}"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9723B-ACAB-47C3-A49A-A20F37F2A274}" type="slidenum">
              <a:rPr lang="en-US" smtClean="0"/>
              <a:t>‹#›</a:t>
            </a:fld>
            <a:endParaRPr lang="en-US"/>
          </a:p>
        </p:txBody>
      </p:sp>
    </p:spTree>
    <p:extLst>
      <p:ext uri="{BB962C8B-B14F-4D97-AF65-F5344CB8AC3E}">
        <p14:creationId xmlns:p14="http://schemas.microsoft.com/office/powerpoint/2010/main" val="2787277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206C64-CCF7-43A4-B16B-A9F507064FFA}"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9723B-ACAB-47C3-A49A-A20F37F2A27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0022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206C64-CCF7-43A4-B16B-A9F507064FFA}"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9723B-ACAB-47C3-A49A-A20F37F2A27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6431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206C64-CCF7-43A4-B16B-A9F507064FFA}"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9723B-ACAB-47C3-A49A-A20F37F2A27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5091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206C64-CCF7-43A4-B16B-A9F507064FFA}"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9723B-ACAB-47C3-A49A-A20F37F2A27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6930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206C64-CCF7-43A4-B16B-A9F507064FFA}"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9723B-ACAB-47C3-A49A-A20F37F2A274}" type="slidenum">
              <a:rPr lang="en-US" smtClean="0"/>
              <a:t>‹#›</a:t>
            </a:fld>
            <a:endParaRPr lang="en-US"/>
          </a:p>
        </p:txBody>
      </p:sp>
    </p:spTree>
    <p:extLst>
      <p:ext uri="{BB962C8B-B14F-4D97-AF65-F5344CB8AC3E}">
        <p14:creationId xmlns:p14="http://schemas.microsoft.com/office/powerpoint/2010/main" val="221675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206C64-CCF7-43A4-B16B-A9F507064FFA}"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9723B-ACAB-47C3-A49A-A20F37F2A27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217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B206C64-CCF7-43A4-B16B-A9F507064FFA}"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9723B-ACAB-47C3-A49A-A20F37F2A274}" type="slidenum">
              <a:rPr lang="en-US" smtClean="0"/>
              <a:t>‹#›</a:t>
            </a:fld>
            <a:endParaRPr lang="en-US"/>
          </a:p>
        </p:txBody>
      </p:sp>
    </p:spTree>
    <p:extLst>
      <p:ext uri="{BB962C8B-B14F-4D97-AF65-F5344CB8AC3E}">
        <p14:creationId xmlns:p14="http://schemas.microsoft.com/office/powerpoint/2010/main" val="223249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206C64-CCF7-43A4-B16B-A9F507064FFA}" type="datetimeFigureOut">
              <a:rPr lang="en-US" smtClean="0"/>
              <a:t>12/12/2017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19723B-ACAB-47C3-A49A-A20F37F2A27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4763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B206C64-CCF7-43A4-B16B-A9F507064FFA}" type="datetimeFigureOut">
              <a:rPr lang="en-US" smtClean="0"/>
              <a:t>12/12/2017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19723B-ACAB-47C3-A49A-A20F37F2A27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2912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206C64-CCF7-43A4-B16B-A9F507064FFA}" type="datetimeFigureOut">
              <a:rPr lang="en-US" smtClean="0"/>
              <a:t>12/12/2017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19723B-ACAB-47C3-A49A-A20F37F2A274}" type="slidenum">
              <a:rPr lang="en-US" smtClean="0"/>
              <a:t>‹#›</a:t>
            </a:fld>
            <a:endParaRPr lang="en-US"/>
          </a:p>
        </p:txBody>
      </p:sp>
    </p:spTree>
    <p:extLst>
      <p:ext uri="{BB962C8B-B14F-4D97-AF65-F5344CB8AC3E}">
        <p14:creationId xmlns:p14="http://schemas.microsoft.com/office/powerpoint/2010/main" val="1592905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206C64-CCF7-43A4-B16B-A9F507064FFA}"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9723B-ACAB-47C3-A49A-A20F37F2A27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9874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206C64-CCF7-43A4-B16B-A9F507064FFA}"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9723B-ACAB-47C3-A49A-A20F37F2A274}" type="slidenum">
              <a:rPr lang="en-US" smtClean="0"/>
              <a:t>‹#›</a:t>
            </a:fld>
            <a:endParaRPr lang="en-US"/>
          </a:p>
        </p:txBody>
      </p:sp>
    </p:spTree>
    <p:extLst>
      <p:ext uri="{BB962C8B-B14F-4D97-AF65-F5344CB8AC3E}">
        <p14:creationId xmlns:p14="http://schemas.microsoft.com/office/powerpoint/2010/main" val="2743100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B206C64-CCF7-43A4-B16B-A9F507064FFA}" type="datetimeFigureOut">
              <a:rPr lang="en-US" smtClean="0"/>
              <a:t>12/12/2017</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919723B-ACAB-47C3-A49A-A20F37F2A274}" type="slidenum">
              <a:rPr lang="en-US" smtClean="0"/>
              <a:t>‹#›</a:t>
            </a:fld>
            <a:endParaRPr lang="en-US"/>
          </a:p>
        </p:txBody>
      </p:sp>
    </p:spTree>
    <p:extLst>
      <p:ext uri="{BB962C8B-B14F-4D97-AF65-F5344CB8AC3E}">
        <p14:creationId xmlns:p14="http://schemas.microsoft.com/office/powerpoint/2010/main" val="2661290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7540" y="1542197"/>
            <a:ext cx="7192370" cy="1844467"/>
          </a:xfrm>
        </p:spPr>
        <p:txBody>
          <a:bodyPr/>
          <a:lstStyle/>
          <a:p>
            <a:r>
              <a:rPr lang="en-US" dirty="0" smtClean="0"/>
              <a:t>University </a:t>
            </a:r>
            <a:r>
              <a:rPr lang="en-US" dirty="0" smtClean="0">
                <a:latin typeface="Book Antiqua" panose="02040602050305030304" pitchFamily="18" charset="0"/>
              </a:rPr>
              <a:t>Registration</a:t>
            </a:r>
            <a:r>
              <a:rPr lang="en-US" dirty="0" smtClean="0"/>
              <a:t> System</a:t>
            </a:r>
            <a:endParaRPr lang="en-US" dirty="0"/>
          </a:p>
        </p:txBody>
      </p:sp>
      <p:sp>
        <p:nvSpPr>
          <p:cNvPr id="3" name="Subtitle 2"/>
          <p:cNvSpPr>
            <a:spLocks noGrp="1"/>
          </p:cNvSpPr>
          <p:nvPr>
            <p:ph type="subTitle" idx="1"/>
          </p:nvPr>
        </p:nvSpPr>
        <p:spPr>
          <a:xfrm>
            <a:off x="2374710" y="3507476"/>
            <a:ext cx="7315200" cy="1733264"/>
          </a:xfrm>
        </p:spPr>
        <p:txBody>
          <a:bodyPr>
            <a:normAutofit/>
          </a:bodyPr>
          <a:lstStyle/>
          <a:p>
            <a:r>
              <a:rPr lang="en-US" sz="3200" dirty="0" smtClean="0"/>
              <a:t>Made By:</a:t>
            </a:r>
          </a:p>
          <a:p>
            <a:r>
              <a:rPr lang="en-US" sz="2800" dirty="0" smtClean="0"/>
              <a:t> </a:t>
            </a:r>
            <a:r>
              <a:rPr lang="en-US" sz="2800" dirty="0" err="1" smtClean="0"/>
              <a:t>Shamima</a:t>
            </a:r>
            <a:r>
              <a:rPr lang="en-US" sz="2800" dirty="0" smtClean="0"/>
              <a:t> Islam</a:t>
            </a:r>
          </a:p>
          <a:p>
            <a:r>
              <a:rPr lang="en-US" sz="2400" dirty="0" smtClean="0"/>
              <a:t>ID:151-35-879</a:t>
            </a:r>
            <a:endParaRPr lang="en-US" sz="2400" dirty="0"/>
          </a:p>
        </p:txBody>
      </p:sp>
    </p:spTree>
    <p:extLst>
      <p:ext uri="{BB962C8B-B14F-4D97-AF65-F5344CB8AC3E}">
        <p14:creationId xmlns:p14="http://schemas.microsoft.com/office/powerpoint/2010/main" val="1815556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Courses</a:t>
            </a:r>
            <a:endParaRPr lang="en-US" dirty="0"/>
          </a:p>
        </p:txBody>
      </p:sp>
      <p:pic>
        <p:nvPicPr>
          <p:cNvPr id="4" name="captur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65695" y="2543815"/>
            <a:ext cx="7260609" cy="3317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00809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486" y="1050371"/>
            <a:ext cx="9601196" cy="1303867"/>
          </a:xfrm>
        </p:spPr>
        <p:txBody>
          <a:bodyPr/>
          <a:lstStyle/>
          <a:p>
            <a:r>
              <a:rPr lang="en-US" dirty="0"/>
              <a:t> </a:t>
            </a:r>
            <a:r>
              <a:rPr lang="en-US" sz="5400" dirty="0"/>
              <a:t>Thank </a:t>
            </a:r>
            <a:r>
              <a:rPr lang="en-US" sz="5400" dirty="0" smtClean="0"/>
              <a:t>You!!!</a:t>
            </a:r>
            <a:endParaRPr lang="en-US" sz="5400" dirty="0"/>
          </a:p>
        </p:txBody>
      </p:sp>
      <p:sp>
        <p:nvSpPr>
          <p:cNvPr id="3" name="Content Placeholder 2"/>
          <p:cNvSpPr>
            <a:spLocks noGrp="1"/>
          </p:cNvSpPr>
          <p:nvPr>
            <p:ph idx="1"/>
          </p:nvPr>
        </p:nvSpPr>
        <p:spPr>
          <a:xfrm>
            <a:off x="2347415" y="2625171"/>
            <a:ext cx="7424382" cy="2465444"/>
          </a:xfrm>
        </p:spPr>
        <p:txBody>
          <a:bodyPr>
            <a:normAutofit/>
          </a:bodyPr>
          <a:lstStyle/>
          <a:p>
            <a:pPr marL="0" indent="0">
              <a:buNone/>
            </a:pPr>
            <a:r>
              <a:rPr lang="en-US" sz="4800" dirty="0"/>
              <a:t> </a:t>
            </a:r>
            <a:r>
              <a:rPr lang="en-US" sz="4800" dirty="0" smtClean="0"/>
              <a:t>           </a:t>
            </a:r>
            <a:r>
              <a:rPr lang="en-US" sz="5400" dirty="0" smtClean="0"/>
              <a:t> For the Patience </a:t>
            </a:r>
          </a:p>
          <a:p>
            <a:pPr marL="0" indent="0">
              <a:buNone/>
            </a:pPr>
            <a:r>
              <a:rPr lang="en-US" sz="4800" dirty="0">
                <a:sym typeface="Wingdings" panose="05000000000000000000" pitchFamily="2" charset="2"/>
              </a:rPr>
              <a:t> </a:t>
            </a:r>
            <a:r>
              <a:rPr lang="en-US" sz="4800" dirty="0" smtClean="0">
                <a:sym typeface="Wingdings" panose="05000000000000000000" pitchFamily="2" charset="2"/>
              </a:rPr>
              <a:t>                      </a:t>
            </a:r>
            <a:endParaRPr lang="en-US" sz="4800" dirty="0"/>
          </a:p>
        </p:txBody>
      </p:sp>
    </p:spTree>
    <p:extLst>
      <p:ext uri="{BB962C8B-B14F-4D97-AF65-F5344CB8AC3E}">
        <p14:creationId xmlns:p14="http://schemas.microsoft.com/office/powerpoint/2010/main" val="29811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928049"/>
            <a:ext cx="9601196" cy="1078172"/>
          </a:xfrm>
        </p:spPr>
        <p:txBody>
          <a:bodyPr/>
          <a:lstStyle/>
          <a:p>
            <a:r>
              <a:rPr lang="en-US" dirty="0" smtClean="0"/>
              <a:t>About the system</a:t>
            </a:r>
            <a:endParaRPr lang="en-US" dirty="0"/>
          </a:p>
        </p:txBody>
      </p:sp>
      <p:sp>
        <p:nvSpPr>
          <p:cNvPr id="3" name="Content Placeholder 2"/>
          <p:cNvSpPr>
            <a:spLocks noGrp="1"/>
          </p:cNvSpPr>
          <p:nvPr>
            <p:ph idx="1"/>
          </p:nvPr>
        </p:nvSpPr>
        <p:spPr>
          <a:xfrm>
            <a:off x="1295401" y="2429301"/>
            <a:ext cx="9601196" cy="3446567"/>
          </a:xfrm>
        </p:spPr>
        <p:txBody>
          <a:bodyPr>
            <a:normAutofit/>
          </a:bodyPr>
          <a:lstStyle/>
          <a:p>
            <a:r>
              <a:rPr lang="en-US" dirty="0"/>
              <a:t> The system is about doing registration of an university where students can request a course catalog containing of course offerings. The system allows students to select four courses. No course will have more than 10 students and fewer than 3 students. After completing the registration process the system sends billing information so the student can be billed for the semester. The university professors must be able to access in the system. They can view their courses and can see which students signed up for their course offerings. And there is a period of time students can change the schedule, drop or add courses.</a:t>
            </a:r>
          </a:p>
        </p:txBody>
      </p:sp>
    </p:spTree>
    <p:extLst>
      <p:ext uri="{BB962C8B-B14F-4D97-AF65-F5344CB8AC3E}">
        <p14:creationId xmlns:p14="http://schemas.microsoft.com/office/powerpoint/2010/main" val="357744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Courses</a:t>
            </a:r>
            <a:endParaRPr lang="en-US" dirty="0"/>
          </a:p>
        </p:txBody>
      </p:sp>
      <p:sp>
        <p:nvSpPr>
          <p:cNvPr id="3" name="Content Placeholder 2"/>
          <p:cNvSpPr>
            <a:spLocks noGrp="1"/>
          </p:cNvSpPr>
          <p:nvPr>
            <p:ph idx="1"/>
          </p:nvPr>
        </p:nvSpPr>
        <p:spPr>
          <a:xfrm>
            <a:off x="1295401" y="2429301"/>
            <a:ext cx="9601196" cy="3446567"/>
          </a:xfrm>
        </p:spPr>
        <p:txBody>
          <a:bodyPr/>
          <a:lstStyle/>
          <a:p>
            <a:r>
              <a:rPr lang="en-US" dirty="0" smtClean="0"/>
              <a:t>Module: Student</a:t>
            </a:r>
          </a:p>
          <a:p>
            <a:pPr marL="0" indent="0">
              <a:buNone/>
            </a:pPr>
            <a:r>
              <a:rPr lang="en-US" dirty="0" smtClean="0"/>
              <a:t>   Register Courses includes: </a:t>
            </a:r>
          </a:p>
          <a:p>
            <a:pPr>
              <a:buFont typeface="Courier New" panose="02070309020205020404" pitchFamily="49" charset="0"/>
              <a:buChar char="o"/>
            </a:pPr>
            <a:r>
              <a:rPr lang="en-US" dirty="0" smtClean="0"/>
              <a:t>View Course</a:t>
            </a:r>
          </a:p>
          <a:p>
            <a:pPr>
              <a:buFont typeface="Courier New" panose="02070309020205020404" pitchFamily="49" charset="0"/>
              <a:buChar char="o"/>
            </a:pPr>
            <a:r>
              <a:rPr lang="en-US" dirty="0" smtClean="0"/>
              <a:t>Add Course</a:t>
            </a:r>
          </a:p>
          <a:p>
            <a:pPr>
              <a:buFont typeface="Courier New" panose="02070309020205020404" pitchFamily="49" charset="0"/>
              <a:buChar char="o"/>
            </a:pPr>
            <a:r>
              <a:rPr lang="en-US" dirty="0" smtClean="0"/>
              <a:t>Drop Course</a:t>
            </a:r>
            <a:endParaRPr lang="en-US" dirty="0"/>
          </a:p>
        </p:txBody>
      </p:sp>
    </p:spTree>
    <p:extLst>
      <p:ext uri="{BB962C8B-B14F-4D97-AF65-F5344CB8AC3E}">
        <p14:creationId xmlns:p14="http://schemas.microsoft.com/office/powerpoint/2010/main" val="2433579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pic>
        <p:nvPicPr>
          <p:cNvPr id="4" name="Content Placeholder 3" descr="C:\Users\Asha\Downloads\drawisland (11).png"/>
          <p:cNvPicPr>
            <a:picLocks noGrp="1"/>
          </p:cNvPicPr>
          <p:nvPr>
            <p:ph idx="1"/>
          </p:nvPr>
        </p:nvPicPr>
        <p:blipFill>
          <a:blip r:embed="rId2"/>
          <a:srcRect/>
          <a:stretch>
            <a:fillRect/>
          </a:stretch>
        </p:blipFill>
        <p:spPr bwMode="auto">
          <a:xfrm>
            <a:off x="4285398" y="2429301"/>
            <a:ext cx="3671248" cy="3794078"/>
          </a:xfrm>
          <a:prstGeom prst="rect">
            <a:avLst/>
          </a:prstGeom>
          <a:noFill/>
          <a:ln w="9525">
            <a:noFill/>
            <a:miter lim="800000"/>
            <a:headEnd/>
            <a:tailEnd/>
          </a:ln>
        </p:spPr>
      </p:pic>
    </p:spTree>
    <p:extLst>
      <p:ext uri="{BB962C8B-B14F-4D97-AF65-F5344CB8AC3E}">
        <p14:creationId xmlns:p14="http://schemas.microsoft.com/office/powerpoint/2010/main" val="506339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Sequence Diagram </a:t>
            </a:r>
            <a:br>
              <a:rPr lang="en-US" dirty="0" smtClean="0"/>
            </a:br>
            <a:r>
              <a:rPr lang="en-US" dirty="0" smtClean="0"/>
              <a:t>for Register Courses</a:t>
            </a:r>
            <a:endParaRPr lang="en-US" dirty="0"/>
          </a:p>
        </p:txBody>
      </p:sp>
      <p:pic>
        <p:nvPicPr>
          <p:cNvPr id="4" name="Content Placeholder 3" descr="E:\9th\diagrams\drawisland (16).png"/>
          <p:cNvPicPr>
            <a:picLocks noGrp="1"/>
          </p:cNvPicPr>
          <p:nvPr>
            <p:ph idx="1"/>
          </p:nvPr>
        </p:nvPicPr>
        <p:blipFill>
          <a:blip r:embed="rId2"/>
          <a:srcRect/>
          <a:stretch>
            <a:fillRect/>
          </a:stretch>
        </p:blipFill>
        <p:spPr bwMode="auto">
          <a:xfrm>
            <a:off x="4612944" y="2470244"/>
            <a:ext cx="3029802" cy="3725839"/>
          </a:xfrm>
          <a:prstGeom prst="rect">
            <a:avLst/>
          </a:prstGeom>
          <a:noFill/>
          <a:ln w="9525">
            <a:noFill/>
            <a:miter lim="800000"/>
            <a:headEnd/>
            <a:tailEnd/>
          </a:ln>
        </p:spPr>
      </p:pic>
    </p:spTree>
    <p:extLst>
      <p:ext uri="{BB962C8B-B14F-4D97-AF65-F5344CB8AC3E}">
        <p14:creationId xmlns:p14="http://schemas.microsoft.com/office/powerpoint/2010/main" val="2342215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Sequence Diagram </a:t>
            </a:r>
            <a:br>
              <a:rPr lang="en-US" dirty="0" smtClean="0"/>
            </a:br>
            <a:r>
              <a:rPr lang="en-US" dirty="0" smtClean="0"/>
              <a:t>For Register Courses</a:t>
            </a:r>
            <a:endParaRPr lang="en-US" dirty="0"/>
          </a:p>
        </p:txBody>
      </p:sp>
      <p:pic>
        <p:nvPicPr>
          <p:cNvPr id="4" name="Content Placeholder 3" descr="E:\9th\diagrams\download (4).png"/>
          <p:cNvPicPr>
            <a:picLocks noGrp="1"/>
          </p:cNvPicPr>
          <p:nvPr>
            <p:ph idx="1"/>
          </p:nvPr>
        </p:nvPicPr>
        <p:blipFill>
          <a:blip r:embed="rId2"/>
          <a:srcRect/>
          <a:stretch>
            <a:fillRect/>
          </a:stretch>
        </p:blipFill>
        <p:spPr bwMode="auto">
          <a:xfrm>
            <a:off x="4395147" y="2456596"/>
            <a:ext cx="3561498" cy="3753135"/>
          </a:xfrm>
          <a:prstGeom prst="rect">
            <a:avLst/>
          </a:prstGeom>
          <a:noFill/>
          <a:ln w="9525">
            <a:noFill/>
            <a:miter lim="800000"/>
            <a:headEnd/>
            <a:tailEnd/>
          </a:ln>
        </p:spPr>
      </p:pic>
    </p:spTree>
    <p:extLst>
      <p:ext uri="{BB962C8B-B14F-4D97-AF65-F5344CB8AC3E}">
        <p14:creationId xmlns:p14="http://schemas.microsoft.com/office/powerpoint/2010/main" val="242625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Model</a:t>
            </a:r>
            <a:endParaRPr lang="en-US" dirty="0"/>
          </a:p>
        </p:txBody>
      </p:sp>
      <p:pic>
        <p:nvPicPr>
          <p:cNvPr id="4" name="Content Placeholder 3" descr="E:\9th\diagrams\download (5).png"/>
          <p:cNvPicPr>
            <a:picLocks noGrp="1"/>
          </p:cNvPicPr>
          <p:nvPr>
            <p:ph idx="1"/>
          </p:nvPr>
        </p:nvPicPr>
        <p:blipFill>
          <a:blip r:embed="rId2"/>
          <a:srcRect/>
          <a:stretch>
            <a:fillRect/>
          </a:stretch>
        </p:blipFill>
        <p:spPr bwMode="auto">
          <a:xfrm>
            <a:off x="4796351" y="2463801"/>
            <a:ext cx="3039549" cy="3746500"/>
          </a:xfrm>
          <a:prstGeom prst="rect">
            <a:avLst/>
          </a:prstGeom>
          <a:noFill/>
          <a:ln w="9525">
            <a:noFill/>
            <a:miter lim="800000"/>
            <a:headEnd/>
            <a:tailEnd/>
          </a:ln>
        </p:spPr>
      </p:pic>
    </p:spTree>
    <p:extLst>
      <p:ext uri="{BB962C8B-B14F-4D97-AF65-F5344CB8AC3E}">
        <p14:creationId xmlns:p14="http://schemas.microsoft.com/office/powerpoint/2010/main" val="140343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2557463"/>
            <a:ext cx="9601196" cy="3665916"/>
          </a:xfrm>
        </p:spPr>
      </p:pic>
    </p:spTree>
    <p:extLst>
      <p:ext uri="{BB962C8B-B14F-4D97-AF65-F5344CB8AC3E}">
        <p14:creationId xmlns:p14="http://schemas.microsoft.com/office/powerpoint/2010/main" val="265026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5028" y="2557463"/>
            <a:ext cx="8952930" cy="3317875"/>
          </a:xfrm>
        </p:spPr>
      </p:pic>
    </p:spTree>
    <p:extLst>
      <p:ext uri="{BB962C8B-B14F-4D97-AF65-F5344CB8AC3E}">
        <p14:creationId xmlns:p14="http://schemas.microsoft.com/office/powerpoint/2010/main" val="10654298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135</TotalTime>
  <Words>164</Words>
  <Application>Microsoft Office PowerPoint</Application>
  <PresentationFormat>Widescreen</PresentationFormat>
  <Paragraphs>22</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Book Antiqua</vt:lpstr>
      <vt:lpstr>Courier New</vt:lpstr>
      <vt:lpstr>Garamond</vt:lpstr>
      <vt:lpstr>Wingdings</vt:lpstr>
      <vt:lpstr>Organic</vt:lpstr>
      <vt:lpstr>University Registration System</vt:lpstr>
      <vt:lpstr>About the system</vt:lpstr>
      <vt:lpstr>Register Courses</vt:lpstr>
      <vt:lpstr>Use Case</vt:lpstr>
      <vt:lpstr>System Sequence Diagram  for Register Courses</vt:lpstr>
      <vt:lpstr>Sequence Diagram  For Register Courses</vt:lpstr>
      <vt:lpstr>Domain Model</vt:lpstr>
      <vt:lpstr>Interface</vt:lpstr>
      <vt:lpstr>Interface</vt:lpstr>
      <vt:lpstr>Register Courses</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Registration System</dc:title>
  <dc:creator>Asha</dc:creator>
  <cp:lastModifiedBy>Asha</cp:lastModifiedBy>
  <cp:revision>12</cp:revision>
  <dcterms:created xsi:type="dcterms:W3CDTF">2017-12-12T07:56:40Z</dcterms:created>
  <dcterms:modified xsi:type="dcterms:W3CDTF">2017-12-12T17:36:44Z</dcterms:modified>
</cp:coreProperties>
</file>